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1" autoAdjust="0"/>
    <p:restoredTop sz="94660"/>
  </p:normalViewPr>
  <p:slideViewPr>
    <p:cSldViewPr snapToGrid="0">
      <p:cViewPr varScale="1">
        <p:scale>
          <a:sx n="70" d="100"/>
          <a:sy n="70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598A90-1EBD-CBDB-4B6D-1DDB47F2F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4FD20D-8D19-8F70-09A8-207859A4D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D5A4E8-B185-5CFB-FBFC-DBFAABD3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B377-DDA8-46EF-9627-7175EB5C4D3D}" type="datetimeFigureOut">
              <a:rPr lang="es-CL" smtClean="0"/>
              <a:t>22-03-2023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C5C839-1C99-72C9-3DD5-6EF0B9B3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22021A-D073-74CF-B8F6-6B2EFF5BF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19AB-FC82-4125-8AAB-BAE4CF5074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97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65413-60A6-4F29-A0B9-E58CFE9C0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BC383A-806D-45E9-AA1B-70039593F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AC6F7E-82CB-01D8-4D29-F9604AFB2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B377-DDA8-46EF-9627-7175EB5C4D3D}" type="datetimeFigureOut">
              <a:rPr lang="es-CL" smtClean="0"/>
              <a:t>22-03-2023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51D426-6D69-058A-1EAF-C9B72B1EB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DB40DB-B4CF-B579-4CDB-9425F200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19AB-FC82-4125-8AAB-BAE4CF5074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339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EF8A07C-01A3-CC3A-4103-6AAA15BED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AE3A60-AA60-06CE-EA91-A8A779C0D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189923-8A9E-7C58-BEB4-F8A2DAC9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B377-DDA8-46EF-9627-7175EB5C4D3D}" type="datetimeFigureOut">
              <a:rPr lang="es-CL" smtClean="0"/>
              <a:t>22-03-2023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AC50CA-BA57-EFCE-8796-1148049C6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7AD739-B922-E090-5848-66318F731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19AB-FC82-4125-8AAB-BAE4CF5074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404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5025D-3210-92F8-3038-D0BDA0380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EDEFE2-AE5F-66F3-069C-CD1D32D87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C33E31-93DD-6459-B080-6D5F7D6B0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B377-DDA8-46EF-9627-7175EB5C4D3D}" type="datetimeFigureOut">
              <a:rPr lang="es-CL" smtClean="0"/>
              <a:t>22-03-2023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1976B5-BC12-E459-974D-6B343739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6B2907-3C64-42AA-6927-1FF48F5C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19AB-FC82-4125-8AAB-BAE4CF5074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300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CB641-F638-EC74-3C95-ED210304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27D148-D1C6-8979-0852-C86AB9D84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647AC4-5572-B6E9-B77E-50012F268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B377-DDA8-46EF-9627-7175EB5C4D3D}" type="datetimeFigureOut">
              <a:rPr lang="es-CL" smtClean="0"/>
              <a:t>22-03-2023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6709BE-CCF4-9395-8BD2-E16D1B57C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9578D1-C5E4-D886-9B4E-DE3D656D1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19AB-FC82-4125-8AAB-BAE4CF5074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37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1603B-A0B0-3FB6-7A87-B0FA0DF3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738E93-9862-CFE5-4BF4-2EF566C9F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A12DEC-300A-1FAC-F088-5B91B9352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9B9156-0838-691D-43CD-DD86BCC13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B377-DDA8-46EF-9627-7175EB5C4D3D}" type="datetimeFigureOut">
              <a:rPr lang="es-CL" smtClean="0"/>
              <a:t>22-03-2023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AC6BF6-E4CE-5289-10C4-D7C9F384D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C5ABE3-5B0C-92CE-7FAD-360F4508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19AB-FC82-4125-8AAB-BAE4CF5074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596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85563D-F378-9444-93F2-4A4256329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FBCFA3-9693-71B0-4E7B-A4F32E3B0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B666EE-645C-36CD-858C-491D8EB3E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C6A8813-2D0B-DEA0-9526-84C1E4693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ADF8A71-F03F-28F7-EA7C-7FFC52D5A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B94F8F-6072-7044-C0DB-F33539B20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B377-DDA8-46EF-9627-7175EB5C4D3D}" type="datetimeFigureOut">
              <a:rPr lang="es-CL" smtClean="0"/>
              <a:t>22-03-2023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7BBE55-1DFB-1DAB-62CC-EE151675D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64A6676-E7E9-7F70-B082-EE7A71D1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19AB-FC82-4125-8AAB-BAE4CF5074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938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DCD072-56CC-B10D-C1D9-6EC8E1949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D0D8C5-DEC9-089C-0A27-6275A2772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B377-DDA8-46EF-9627-7175EB5C4D3D}" type="datetimeFigureOut">
              <a:rPr lang="es-CL" smtClean="0"/>
              <a:t>22-03-2023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8D56CE8-20F1-6766-8674-34A83910C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D27BB50-96F4-D9FC-142B-1A3B2619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19AB-FC82-4125-8AAB-BAE4CF5074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123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4BDDA09-C5CE-FA22-93D4-A732796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B377-DDA8-46EF-9627-7175EB5C4D3D}" type="datetimeFigureOut">
              <a:rPr lang="es-CL" smtClean="0"/>
              <a:t>22-03-2023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49C9373-09AC-4E00-9218-114C2085D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5CCDF2F-760B-F6BA-BBD3-019DCCE22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19AB-FC82-4125-8AAB-BAE4CF5074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394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18E0B-7731-1AF6-F80A-1BAA8E5BE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1B541D-2268-B391-F2D3-6EE36A1E0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47B942-F9EB-E776-1141-A4711063D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3878E4-761B-AC00-7B2D-B8C190190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B377-DDA8-46EF-9627-7175EB5C4D3D}" type="datetimeFigureOut">
              <a:rPr lang="es-CL" smtClean="0"/>
              <a:t>22-03-2023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55E5FA-02CF-D0EB-8028-EB43E82D9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7EB563-5FFE-7215-3A27-FE6A35C01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19AB-FC82-4125-8AAB-BAE4CF5074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002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16A89-2A9E-6937-C774-9D7095BD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3FA2904-3D14-ADBA-EA95-EF4A14D28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61EE87-C9D2-9C5A-B56B-494A544B3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518519-6787-680F-B970-76CA88723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B377-DDA8-46EF-9627-7175EB5C4D3D}" type="datetimeFigureOut">
              <a:rPr lang="es-CL" smtClean="0"/>
              <a:t>22-03-2023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1234F6-DC10-E4E2-2BEE-9CAECC6CA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871A91-2C4B-8102-DBD2-189EFC4D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19AB-FC82-4125-8AAB-BAE4CF5074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792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A47D41E-2D5A-D2BC-7B2A-E85A3CAB6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5854E7-5AC4-6BBC-C4B0-E5D4C7FAD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FCD934-98D4-C0CB-5F10-B24B4CF21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B377-DDA8-46EF-9627-7175EB5C4D3D}" type="datetimeFigureOut">
              <a:rPr lang="es-CL" smtClean="0"/>
              <a:t>22-03-2023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52CE56-15D2-FFEB-5392-3F3B8CA18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C56C49-928D-56A6-1DE4-B19695CF1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619AB-FC82-4125-8AAB-BAE4CF5074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689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43,596 imágenes de Sismos ilustrado - Imágenes, fotos y vectores de stock |  Shutterstock">
            <a:extLst>
              <a:ext uri="{FF2B5EF4-FFF2-40B4-BE49-F238E27FC236}">
                <a16:creationId xmlns:a16="http://schemas.microsoft.com/office/drawing/2014/main" id="{2A5E9A4B-E7B5-5095-A4D1-2998AA3908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23" b="-1"/>
          <a:stretch/>
        </p:blipFill>
        <p:spPr bwMode="auto">
          <a:xfrm>
            <a:off x="3523488" y="625683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5E1978-8C46-150F-6A9F-F8A43189B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4839607" cy="3204134"/>
          </a:xfrm>
        </p:spPr>
        <p:txBody>
          <a:bodyPr anchor="b">
            <a:normAutofit/>
          </a:bodyPr>
          <a:lstStyle/>
          <a:p>
            <a:pPr algn="l"/>
            <a:r>
              <a:rPr lang="es-CL" sz="6600" dirty="0"/>
              <a:t>PLAN DE SEGURIDAD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E59D92-5638-331A-DF32-2AD5829BE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s-CL" sz="3600" b="1" dirty="0"/>
              <a:t>EN CASO DE SISMO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EBA092DE-BF26-0125-C769-7524CFA6C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247" y="272187"/>
            <a:ext cx="1381536" cy="170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62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63067A-10CE-06AE-7A99-44DEE3DA6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4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OCURRE DURANTE LA SALA DE CLASES</a:t>
            </a:r>
            <a:endParaRPr lang="es-CL" sz="46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1673AB-0BCA-9B29-34BA-17AC95F5B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64" y="1842448"/>
            <a:ext cx="11764370" cy="4840314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Mantener la calma.</a:t>
            </a:r>
            <a:endParaRPr lang="es-C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profesor  o alumno que esté más cerca de la salida, abre la puerta.</a:t>
            </a:r>
            <a:endParaRPr lang="es-C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Alejarse de los ventanales.</a:t>
            </a:r>
            <a:endParaRPr lang="es-C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Escuchar indicaciones del profesor, si él ordena protegerse, METERSE DEBAJO DE LA MESA SIN NINGÚN </a:t>
            </a: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LEMENTO EN LAS MANOS, </a:t>
            </a:r>
            <a:r>
              <a:rPr lang="es-ES" sz="3200" dirty="0">
                <a:solidFill>
                  <a:srgbClr val="000000"/>
                </a:solidFill>
                <a:latin typeface="PT Sans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CUBRIR</a:t>
            </a:r>
            <a:r>
              <a:rPr lang="es-ES" sz="3200" b="0" i="0" dirty="0">
                <a:solidFill>
                  <a:srgbClr val="000000"/>
                </a:solidFill>
                <a:effectLst/>
                <a:latin typeface="PT Sans" panose="020B0604020202020204" pitchFamily="34" charset="0"/>
              </a:rPr>
              <a:t> CON AMBAS MANOS LA CABEZA Y COLÓCALAS JUNTO A LAS RODILLAS.</a:t>
            </a:r>
          </a:p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MANTENERSE ALLÍ HASTA QUE EL PROFESOR LO INDIQUE.</a:t>
            </a:r>
            <a:endParaRPr lang="es-C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ningún caso durante el sismo abandonar la sala.</a:t>
            </a:r>
            <a:endParaRPr lang="es-C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72705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7B70FD1-1232-21D6-7876-6BFD87944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5000" b="1">
                <a:latin typeface="+mn-lt"/>
              </a:rPr>
              <a:t>SI OCURRE ESTANDO EN EL COMEDOR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A6AC16-7C9B-8F2C-7680-77D491120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r>
              <a:rPr lang="es-E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ocurre mientras está en el comedor, correr la bandeja con alimentos al centro del mesón.</a:t>
            </a:r>
          </a:p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es-E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Escuchar indicaciones de la persona a cargo de la cocina, si él ordena protegerse, METERSE DEBAJO DE LA MESA SIN NINGÚN 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E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LEMENTO EN LAS MANOS, </a:t>
            </a:r>
            <a:r>
              <a:rPr lang="es-ES" sz="3600" dirty="0">
                <a:solidFill>
                  <a:srgbClr val="000000"/>
                </a:solidFill>
                <a:latin typeface="PT Sans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CUBRIR</a:t>
            </a:r>
            <a:r>
              <a:rPr lang="es-ES" sz="3600" b="0" i="0" dirty="0">
                <a:solidFill>
                  <a:srgbClr val="000000"/>
                </a:solidFill>
                <a:effectLst/>
                <a:latin typeface="PT Sans" panose="020B0604020202020204" pitchFamily="34" charset="0"/>
              </a:rPr>
              <a:t> CON AMBAS MANOS LA CABEZA Y COLÓCALAS JUNTO A LAS RODILLAS.</a:t>
            </a:r>
          </a:p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es-E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ningún caso durante el sismo abandonar la sala.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s-C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sz="2200" dirty="0"/>
          </a:p>
        </p:txBody>
      </p:sp>
    </p:spTree>
    <p:extLst>
      <p:ext uri="{BB962C8B-B14F-4D97-AF65-F5344CB8AC3E}">
        <p14:creationId xmlns:p14="http://schemas.microsoft.com/office/powerpoint/2010/main" val="343135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D3BDE60-32CF-5CC2-A8FA-0D7BFBD34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136961"/>
            <a:ext cx="11802794" cy="1549556"/>
          </a:xfrm>
        </p:spPr>
        <p:txBody>
          <a:bodyPr>
            <a:normAutofit/>
          </a:bodyPr>
          <a:lstStyle/>
          <a:p>
            <a:r>
              <a:rPr lang="es-E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OCURRE DURANTE EL RECREO O CLASE DE EDUCACIÓN FÍSICA:</a:t>
            </a:r>
            <a:endParaRPr lang="es-CL" sz="36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FE27B6-4600-A6BC-893F-E86F9AF1E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es-E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Mantener la calma.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es-E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Despejar el patio techado.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es-E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Caminando, dirigirse a la zona de seguridad más próxima.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"/>
            </a:pPr>
            <a:r>
              <a:rPr lang="es-E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Esperar las indicaciones del profesor que esté o llegue al lugar.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98631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59E438E-A5C7-D14C-FD9D-99280102A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36" y="234948"/>
            <a:ext cx="10515600" cy="1325563"/>
          </a:xfrm>
        </p:spPr>
        <p:txBody>
          <a:bodyPr>
            <a:normAutofit/>
          </a:bodyPr>
          <a:lstStyle/>
          <a:p>
            <a:r>
              <a:rPr lang="es-C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ocurre durante la entrada – salida y/o cambio de jornada:</a:t>
            </a:r>
            <a:endParaRPr lang="es-CL" sz="36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F73EE7-D593-55BA-CEDE-A8C5AD150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1929384"/>
            <a:ext cx="11354503" cy="4251960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C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Mantener la calma.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C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Solicitar a los apoderados presentes dirigirse a las zonas de seguridad más próxima.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C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Despejar el patio techado.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C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Caminando dirigirse a la zona de seguridad más próxima.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C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Esperar las indicaciones del profesor que esté o llegue al lugar.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326653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E892E8-557A-CD33-1E2F-1AF884DA8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s-ES" sz="54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EVACUACIÓN INTERNA:</a:t>
            </a:r>
            <a:endParaRPr lang="es-CL" sz="54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24BD88-9A9E-2D1C-43F1-33008F1BA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347414"/>
            <a:ext cx="11830928" cy="4109365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ser necesaria una evacuación, se debe indicar a los niños/as que no podrán salir con ningún elemento como: lápices, colación, cuadernos, mochila.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Todos los alumnos deberán abandonar la sala de clases en fila, en silencio y sin correr.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último en abandonar la sala debe ser el profesor.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alumno que esté más próximo al libro de clases debe tomarlo y salir con él.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curso completo deberá ubicarse en la ZONA DE SEGURIDAD designada para ello, todos los estudiantes reunidos en grupo sentados en el suelo y cubriendo su cabeza.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109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77F74EC-09D2-80BC-63AD-1F70603CE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s-ES" sz="4200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RETIRO DE ALUMNOS EN CASO DE SISMO DE GRAN MAGNITUD</a:t>
            </a:r>
            <a:endParaRPr lang="es-CL" sz="420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DEC9C7-936A-7AD1-ABB9-6DFBDE6DD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1" y="2347414"/>
            <a:ext cx="11746523" cy="4376943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Solo se abrirá la puerta ubicada en Manuel José Balmaceda 4159, donde dos adultos (personal de la escuela) supervisarán el ingreso de los apoderados y el egreso con el alumno correspondiente.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Solo la dirección,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equipo de gestión 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administración pueden autorizar el ingreso de los apoderados, y este ingreso será siempre y cuando el apoderado mantenga la calma.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entrega de alumnos, deberá realizarse en la sala.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profesor deberá ubicarse en la puerta de la sala y registrar en el libro de clases la entrega de los alumnos, mediante una marca o señalando con lápiz grafito en el listado de la página de subvenciones, quien retira.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92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248FD4D-3C08-913A-FAF4-71E669293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endParaRPr lang="es-CL" sz="54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7DE723-DB4B-F432-A248-C979B7A9C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2347414"/>
            <a:ext cx="11732455" cy="4208131"/>
          </a:xfrm>
        </p:spPr>
        <p:txBody>
          <a:bodyPr>
            <a:normAutofit/>
          </a:bodyPr>
          <a:lstStyle/>
          <a:p>
            <a:r>
              <a:rPr lang="es-E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Recordar que debido al pánico que se produce a veces, puede suceder que más de algún integrante de la familia pase a retirar al alumno. Es por ello que las familias deben coordinar previamente quienes serán los responsables ante estas situaciones, de retirar a los estudiantes.</a:t>
            </a:r>
            <a:endParaRPr lang="es-CL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sz="4000" b="1" dirty="0"/>
          </a:p>
        </p:txBody>
      </p:sp>
    </p:spTree>
    <p:extLst>
      <p:ext uri="{BB962C8B-B14F-4D97-AF65-F5344CB8AC3E}">
        <p14:creationId xmlns:p14="http://schemas.microsoft.com/office/powerpoint/2010/main" val="7217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9" name="Rectangle 205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2CF511B-DC0F-F60F-784A-805351AE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s-CL" sz="5400"/>
              <a:t>ENSAYO</a:t>
            </a:r>
          </a:p>
        </p:txBody>
      </p:sp>
      <p:sp>
        <p:nvSpPr>
          <p:cNvPr id="2060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AAE1EB-9A8C-B302-4230-1B48991EF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s-CL" sz="2200" dirty="0"/>
              <a:t>1. DURANTE EL SISMO: (sonido de campana)</a:t>
            </a:r>
          </a:p>
          <a:p>
            <a:endParaRPr lang="es-CL" sz="2200" dirty="0"/>
          </a:p>
          <a:p>
            <a:endParaRPr lang="es-CL" sz="2200" dirty="0"/>
          </a:p>
          <a:p>
            <a:endParaRPr lang="es-CL" sz="2200" dirty="0"/>
          </a:p>
          <a:p>
            <a:endParaRPr lang="es-CL" sz="2200" dirty="0"/>
          </a:p>
          <a:p>
            <a:r>
              <a:rPr lang="es-CL" sz="2200" dirty="0"/>
              <a:t>2. Evacuación interna: (sonido de timbre largo)</a:t>
            </a:r>
          </a:p>
        </p:txBody>
      </p:sp>
      <p:pic>
        <p:nvPicPr>
          <p:cNvPr id="2050" name="Picture 2" descr="Escena del terremoto con personaje de dibujos animados | Vector Premium">
            <a:extLst>
              <a:ext uri="{FF2B5EF4-FFF2-40B4-BE49-F238E27FC236}">
                <a16:creationId xmlns:a16="http://schemas.microsoft.com/office/drawing/2014/main" id="{377279EE-F8C8-19AC-F8C2-34903D0C08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" r="2632" b="-3"/>
          <a:stretch/>
        </p:blipFill>
        <p:spPr bwMode="auto">
          <a:xfrm>
            <a:off x="1695250" y="2405575"/>
            <a:ext cx="1767818" cy="1837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ismos: Pasos para realizar un simulacro de evacuación en una escuela |  Unión CDMX">
            <a:extLst>
              <a:ext uri="{FF2B5EF4-FFF2-40B4-BE49-F238E27FC236}">
                <a16:creationId xmlns:a16="http://schemas.microsoft.com/office/drawing/2014/main" id="{9704EE6B-9B12-59C6-D35C-2D4BB21F2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920" y="4076934"/>
            <a:ext cx="3982997" cy="244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1659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583</Words>
  <Application>Microsoft Office PowerPoint</Application>
  <PresentationFormat>Panorámica</PresentationFormat>
  <Paragraphs>44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PT Sans</vt:lpstr>
      <vt:lpstr>Symbol</vt:lpstr>
      <vt:lpstr>Tema de Office</vt:lpstr>
      <vt:lpstr>PLAN DE SEGURIDAD </vt:lpstr>
      <vt:lpstr>SI OCURRE DURANTE LA SALA DE CLASES</vt:lpstr>
      <vt:lpstr>SI OCURRE ESTANDO EN EL COMEDOR</vt:lpstr>
      <vt:lpstr>SI OCURRE DURANTE EL RECREO O CLASE DE EDUCACIÓN FÍSICA:</vt:lpstr>
      <vt:lpstr>Si ocurre durante la entrada – salida y/o cambio de jornada:</vt:lpstr>
      <vt:lpstr>EVACUACIÓN INTERNA:</vt:lpstr>
      <vt:lpstr>RETIRO DE ALUMNOS EN CASO DE SISMO DE GRAN MAGNITUD</vt:lpstr>
      <vt:lpstr>Presentación de PowerPoint</vt:lpstr>
      <vt:lpstr>ENSAYO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SEGURIDAD </dc:title>
  <dc:creator>Lorena Cuadra</dc:creator>
  <cp:lastModifiedBy>Lorena Cuadra</cp:lastModifiedBy>
  <cp:revision>3</cp:revision>
  <dcterms:created xsi:type="dcterms:W3CDTF">2023-03-22T11:37:45Z</dcterms:created>
  <dcterms:modified xsi:type="dcterms:W3CDTF">2023-03-22T14:19:23Z</dcterms:modified>
</cp:coreProperties>
</file>